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60" r:id="rId2"/>
    <p:sldId id="261" r:id="rId3"/>
    <p:sldId id="262" r:id="rId4"/>
    <p:sldId id="263" r:id="rId5"/>
    <p:sldId id="264" r:id="rId6"/>
    <p:sldId id="265" r:id="rId7"/>
    <p:sldId id="258" r:id="rId8"/>
    <p:sldId id="259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2982384b6d6105a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3347"/>
    <a:srgbClr val="02030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7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3C330-E6DF-4548-A888-383C4F67B7DF}" type="datetimeFigureOut">
              <a:rPr lang="en-IN" smtClean="0"/>
              <a:t>10-02-2021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4751-11D1-421D-BDBF-69FA048633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003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3C330-E6DF-4548-A888-383C4F67B7DF}" type="datetimeFigureOut">
              <a:rPr lang="en-IN" smtClean="0"/>
              <a:t>10-02-2021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4751-11D1-421D-BDBF-69FA048633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910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3C330-E6DF-4548-A888-383C4F67B7DF}" type="datetimeFigureOut">
              <a:rPr lang="en-IN" smtClean="0"/>
              <a:t>10-02-2021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4751-11D1-421D-BDBF-69FA048633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47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3C330-E6DF-4548-A888-383C4F67B7DF}" type="datetimeFigureOut">
              <a:rPr lang="en-IN" smtClean="0"/>
              <a:t>10-02-2021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4751-11D1-421D-BDBF-69FA0486333F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2818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3C330-E6DF-4548-A888-383C4F67B7DF}" type="datetimeFigureOut">
              <a:rPr lang="en-IN" smtClean="0"/>
              <a:t>10-02-2021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4751-11D1-421D-BDBF-69FA048633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121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3C330-E6DF-4548-A888-383C4F67B7DF}" type="datetimeFigureOut">
              <a:rPr lang="en-IN" smtClean="0"/>
              <a:t>10-02-2021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4751-11D1-421D-BDBF-69FA048633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671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3C330-E6DF-4548-A888-383C4F67B7DF}" type="datetimeFigureOut">
              <a:rPr lang="en-IN" smtClean="0"/>
              <a:t>10-02-2021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4751-11D1-421D-BDBF-69FA048633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676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3C330-E6DF-4548-A888-383C4F67B7DF}" type="datetimeFigureOut">
              <a:rPr lang="en-IN" smtClean="0"/>
              <a:t>10-02-2021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4751-11D1-421D-BDBF-69FA048633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268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3C330-E6DF-4548-A888-383C4F67B7DF}" type="datetimeFigureOut">
              <a:rPr lang="en-IN" smtClean="0"/>
              <a:t>10-02-2021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4751-11D1-421D-BDBF-69FA048633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353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3C330-E6DF-4548-A888-383C4F67B7DF}" type="datetimeFigureOut">
              <a:rPr lang="en-IN" smtClean="0"/>
              <a:t>10-02-2021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4751-11D1-421D-BDBF-69FA048633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436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3C330-E6DF-4548-A888-383C4F67B7DF}" type="datetimeFigureOut">
              <a:rPr lang="en-IN" smtClean="0"/>
              <a:t>10-02-2021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4751-11D1-421D-BDBF-69FA048633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8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3C330-E6DF-4548-A888-383C4F67B7DF}" type="datetimeFigureOut">
              <a:rPr lang="en-IN" smtClean="0"/>
              <a:t>10-02-2021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4751-11D1-421D-BDBF-69FA048633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767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3C330-E6DF-4548-A888-383C4F67B7DF}" type="datetimeFigureOut">
              <a:rPr lang="en-IN" smtClean="0"/>
              <a:t>10-02-2021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4751-11D1-421D-BDBF-69FA048633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746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3C330-E6DF-4548-A888-383C4F67B7DF}" type="datetimeFigureOut">
              <a:rPr lang="en-IN" smtClean="0"/>
              <a:t>10-02-2021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4751-11D1-421D-BDBF-69FA048633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956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3C330-E6DF-4548-A888-383C4F67B7DF}" type="datetimeFigureOut">
              <a:rPr lang="en-IN" smtClean="0"/>
              <a:t>10-02-2021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4751-11D1-421D-BDBF-69FA048633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744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3C330-E6DF-4548-A888-383C4F67B7DF}" type="datetimeFigureOut">
              <a:rPr lang="en-IN" smtClean="0"/>
              <a:t>10-02-2021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4751-11D1-421D-BDBF-69FA048633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357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3C330-E6DF-4548-A888-383C4F67B7DF}" type="datetimeFigureOut">
              <a:rPr lang="en-IN" smtClean="0"/>
              <a:t>10-02-2021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4751-11D1-421D-BDBF-69FA048633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563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933C330-E6DF-4548-A888-383C4F67B7DF}" type="datetimeFigureOut">
              <a:rPr lang="en-IN" smtClean="0"/>
              <a:t>10-02-2021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64751-11D1-421D-BDBF-69FA048633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59955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1"/>
            <a:ext cx="8825658" cy="2357581"/>
          </a:xfrm>
        </p:spPr>
        <p:txBody>
          <a:bodyPr/>
          <a:lstStyle/>
          <a:p>
            <a:r>
              <a:rPr lang="en-GB" dirty="0" smtClean="0"/>
              <a:t>Hohmann orbit transfer analysis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479636"/>
            <a:ext cx="8825658" cy="489528"/>
          </a:xfrm>
        </p:spPr>
        <p:txBody>
          <a:bodyPr/>
          <a:lstStyle/>
          <a:p>
            <a:r>
              <a:rPr lang="en-GB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Explore  the  space  beyond  your  imagination</a:t>
            </a:r>
            <a:endParaRPr lang="en-IN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ortal_mysterious_space_background_music_no_copyright_-551972070100752153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54153" y="28270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77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0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Orbit transfer methods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There are total 4 kind of methods to change your probes method.</a:t>
            </a:r>
          </a:p>
          <a:p>
            <a:r>
              <a:rPr lang="en-GB" dirty="0" smtClean="0"/>
              <a:t>1</a:t>
            </a:r>
            <a:r>
              <a:rPr lang="en-GB" baseline="30000" dirty="0" smtClean="0"/>
              <a:t>st</a:t>
            </a:r>
            <a:r>
              <a:rPr lang="en-GB" dirty="0" smtClean="0"/>
              <a:t> . Hohmann transfer orbit</a:t>
            </a:r>
          </a:p>
          <a:p>
            <a:r>
              <a:rPr lang="en-GB" dirty="0" smtClean="0"/>
              <a:t>2</a:t>
            </a:r>
            <a:r>
              <a:rPr lang="en-GB" baseline="30000" dirty="0" smtClean="0"/>
              <a:t>nd</a:t>
            </a:r>
            <a:r>
              <a:rPr lang="en-GB" dirty="0" smtClean="0"/>
              <a:t> . Bi elliptical transfer</a:t>
            </a:r>
          </a:p>
          <a:p>
            <a:r>
              <a:rPr lang="en-GB" dirty="0" smtClean="0"/>
              <a:t>3</a:t>
            </a:r>
            <a:r>
              <a:rPr lang="en-GB" baseline="30000" dirty="0" smtClean="0"/>
              <a:t>rd</a:t>
            </a:r>
            <a:r>
              <a:rPr lang="en-GB" dirty="0" smtClean="0"/>
              <a:t> . Geostationary transfer orbit</a:t>
            </a:r>
          </a:p>
          <a:p>
            <a:r>
              <a:rPr lang="en-GB" dirty="0" smtClean="0"/>
              <a:t>4</a:t>
            </a:r>
            <a:r>
              <a:rPr lang="en-GB" baseline="30000" dirty="0" smtClean="0"/>
              <a:t>th</a:t>
            </a:r>
            <a:r>
              <a:rPr lang="en-GB" dirty="0" smtClean="0"/>
              <a:t> . Lunar transfer orbit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448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41973"/>
          </a:xfrm>
        </p:spPr>
        <p:txBody>
          <a:bodyPr/>
          <a:lstStyle/>
          <a:p>
            <a:r>
              <a:rPr lang="en-GB" dirty="0" smtClean="0"/>
              <a:t>Hohmann transfer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60946"/>
            <a:ext cx="8946541" cy="4687454"/>
          </a:xfrm>
        </p:spPr>
        <p:txBody>
          <a:bodyPr>
            <a:normAutofit/>
          </a:bodyPr>
          <a:lstStyle/>
          <a:p>
            <a:r>
              <a:rPr lang="en-GB" dirty="0"/>
              <a:t>The coplanar circular orbit-to-circular orbit transfer was discovered by the German engineer Walter Hohmann in 1925 and described in his classic </a:t>
            </a:r>
            <a:r>
              <a:rPr lang="en-GB" dirty="0" smtClean="0"/>
              <a:t>report. </a:t>
            </a:r>
            <a:r>
              <a:rPr lang="en-GB" dirty="0"/>
              <a:t>The transfer consists of a velocity impulse on an initial circular orbit, in the direction of motion and collinear with the velocity vector, which propels the space vehicle into an elliptical transfer orbit. At a transfer angle of 180 degrees from the first impulse, a second velocity impulse or </a:t>
            </a:r>
            <a:r>
              <a:rPr lang="en-GB" dirty="0" smtClean="0"/>
              <a:t> Delta V </a:t>
            </a:r>
            <a:r>
              <a:rPr lang="en-GB" dirty="0"/>
              <a:t>, also collinear and in the direction of motion, places the vehicle into a final circular orbit at the desired final altitude. The impulsive </a:t>
            </a:r>
            <a:r>
              <a:rPr lang="en-GB" dirty="0" smtClean="0"/>
              <a:t>Delta V </a:t>
            </a:r>
            <a:r>
              <a:rPr lang="en-GB" dirty="0"/>
              <a:t>assumption means that the velocity, but not the position, of the vehicle is changed instantaneously. This is equivalent to a rocket engine with infinite thrust magnitude. The Hohmann formulation is the ideal and minimum energy solution to this type of time-free orbit transfer problem.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299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58846"/>
          </a:xfrm>
        </p:spPr>
        <p:txBody>
          <a:bodyPr/>
          <a:lstStyle/>
          <a:p>
            <a:r>
              <a:rPr lang="en-GB" dirty="0" smtClean="0"/>
              <a:t>Process 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505528"/>
            <a:ext cx="10446761" cy="4742872"/>
          </a:xfrm>
        </p:spPr>
        <p:txBody>
          <a:bodyPr/>
          <a:lstStyle/>
          <a:p>
            <a:r>
              <a:rPr lang="en-GB" dirty="0" smtClean="0"/>
              <a:t>The thing which is probe or may be telescope or other thing is first placed at stationary circular orbit with the help of any rocket .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394" y="2313709"/>
            <a:ext cx="7000193" cy="412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7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868218"/>
            <a:ext cx="8946541" cy="5380181"/>
          </a:xfrm>
        </p:spPr>
        <p:txBody>
          <a:bodyPr/>
          <a:lstStyle/>
          <a:p>
            <a:r>
              <a:rPr lang="en-GB" dirty="0" smtClean="0"/>
              <a:t>After moving in circular orbit at a pre defined point there is a little amount of thrust is provided at collinear direction of motion .</a:t>
            </a:r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After giving the thrust of some amount the probe is changing its orbit from circular to elliptical orbit.</a:t>
            </a:r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The point at which the first thrust is given that point is called as apogee.</a:t>
            </a:r>
          </a:p>
          <a:p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endParaRPr lang="en-GB" dirty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28550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618836"/>
            <a:ext cx="9038215" cy="5629563"/>
          </a:xfrm>
        </p:spPr>
        <p:txBody>
          <a:bodyPr/>
          <a:lstStyle/>
          <a:p>
            <a:r>
              <a:rPr lang="en-GB" dirty="0" smtClean="0"/>
              <a:t>After entering in a elliptical orbit at the largest distance from centre of earth the second thrust is provided to change orbit.</a:t>
            </a:r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r>
              <a:rPr lang="en-GB" dirty="0" smtClean="0"/>
              <a:t>The orbit is changed successfully , with the help of this method ,we can transfer orbit as we wanted.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29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1746" y="0"/>
            <a:ext cx="1265522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48608" y="6051004"/>
            <a:ext cx="71656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Graphical representation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557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78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155</TotalTime>
  <Words>336</Words>
  <Application>Microsoft Office PowerPoint</Application>
  <PresentationFormat>Widescreen</PresentationFormat>
  <Paragraphs>26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Ion</vt:lpstr>
      <vt:lpstr>Hohmann orbit transfer analysis</vt:lpstr>
      <vt:lpstr>Orbit transfer methods</vt:lpstr>
      <vt:lpstr>Hohmann transfer </vt:lpstr>
      <vt:lpstr>Process 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16</cp:revision>
  <dcterms:created xsi:type="dcterms:W3CDTF">2021-01-30T03:32:54Z</dcterms:created>
  <dcterms:modified xsi:type="dcterms:W3CDTF">2021-02-10T17:18:19Z</dcterms:modified>
</cp:coreProperties>
</file>